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6283-A729-4EA5-B1AE-737F2600DCC1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4B955-84D5-4641-9124-612355D1D0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63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55F35-8CEA-A3DF-2CE0-917588EF8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94939B-3041-0243-2E99-39EBEF190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CA22B-11CF-67EE-D295-85442C13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9B86BD-3241-E70D-2FD1-14CB6D9B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817823-6DA9-699A-2FD7-7DE48824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9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0376A-5F43-DDF8-AFC1-43DFCD4B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9E8C92-59E8-786C-94EC-CEE627C8E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D689BA-CDF6-7563-A53F-56351F03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FB8776-0E92-6A59-E23E-4EB14A54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8A4C3B-BA96-3DE7-EBAE-31A61581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05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E31FE2-6ED4-C771-2897-5C1B427AE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4BFFAA-3DBF-98AA-9C88-583A0BE7C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CE9B58-C0B2-6C58-297E-A1B697C1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9581BB-914A-7D8B-4B76-17864C69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A6C148-48ED-9E13-E5BB-17DFF0A4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76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2D97C-7EED-F5CC-15D2-D9DC54D5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E8A3FD-7EAC-38D0-8C98-469F7166C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6A0AB7-A047-B4C9-2F09-DD9D358F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FBADC4-7193-BC8B-8F4A-FF75292F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278591-5C14-F690-7AFD-1294DBD7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57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63F23-FED3-B842-364A-057A0AB0C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A26EA9-560F-9F93-4987-AC7A2DEE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BF6702-C3D7-3EB8-55CD-E2278136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58B2C0-50EB-2A10-8DFF-47DEE677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060FF6-0B68-E59D-CE14-06B7225A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94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6C9AB-CC3C-13D5-1C88-603196C7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6CAB38-960D-8C15-E001-11110E7CC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4ACE57-0E0B-9046-DE9E-D1974ABAD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241DE0-F66C-EE2C-6A8D-90D1562F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545C0C-0CC4-0963-6818-8D8396F7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363107-51D8-2C76-A397-32F04254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6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6457D-28B8-F2D1-E5BD-925BCA39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BD8721-F75E-3AB5-71BE-E8B47EC4A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FADBFE-4516-81CA-6222-929B1480D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7E266AB-C6A8-8994-5A84-A9AD6571D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8764EDB-5146-5416-FDD5-D174B6D68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631925-7120-EC96-8145-D644D8C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E0E285-503B-A65C-F692-C85407B0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3658C8D-9CB5-9607-EE8D-DC49DA63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DEC08D-F5A4-6C81-ADA1-3CF575D5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D4CD445-D3E6-0353-6DC4-7C280C23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A16D9E-E33C-AC41-3292-390B741A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3E2240-E2D0-BF22-CE2A-899948A6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42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758B5B-644C-8453-352A-C2D9383A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8ECFAB-3684-7584-B302-C2AD6DC3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E7C0F-C483-A3FF-A0A1-DA62E4DC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80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7C03C-972E-EDEC-88B2-41198A09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77E84B-8EC4-B478-7EF4-5DA426F8C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B0D30C-7EF4-F5FE-94F7-CCD7BDAC8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C40A69-84D4-4DA5-C627-4D22B153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B26C7D-A978-DE99-E09D-4AC62F5C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1C3700-DEED-56D2-3121-EA8ABB60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92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C135C-8E72-A029-5564-3C956EC1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F3A869-A69F-BB8D-8735-0F020CCF3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9F45A8-3059-E483-581D-0563CF900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63D799-9C2D-CCB3-8EE8-43FD343D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F318CD-E2F1-6F78-35FE-0E3C1D19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658CF9-2AB5-A6A6-7CF3-4C31DA01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09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893C4F-F782-717E-E50F-E1D3EAFA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974023-596B-339E-47C9-2F8B70AD1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6DE783-CACF-FDDF-4836-236697F96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2D32-C2CE-448E-B4D3-A8AE4D191310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FC7DB6-148A-2321-9CB1-EBB084C00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AA0F17-C18A-8C4E-AD09-3B44639E4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A7BF-5730-48D6-AE2F-9C18AB4F12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07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A92D1-A7BE-EFE8-B316-78A833F1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2.4 Voedselvergiftiging en voedselinfectie</a:t>
            </a:r>
          </a:p>
        </p:txBody>
      </p:sp>
      <p:pic>
        <p:nvPicPr>
          <p:cNvPr id="1026" name="Picture 2" descr="Praktijkschool a la Carte">
            <a:extLst>
              <a:ext uri="{FF2B5EF4-FFF2-40B4-BE49-F238E27FC236}">
                <a16:creationId xmlns:a16="http://schemas.microsoft.com/office/drawing/2014/main" id="{BDB0F42B-26ED-3F4A-A17B-374DC137B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4" y="1980866"/>
            <a:ext cx="6886575" cy="37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1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234-8006-33FA-0639-E2C11EB5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308" y="8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dirty="0"/>
              <a:t>Micro-organismen zijn nuttig voor…</a:t>
            </a:r>
          </a:p>
        </p:txBody>
      </p:sp>
      <p:pic>
        <p:nvPicPr>
          <p:cNvPr id="1026" name="Picture 2" descr="Spijsvertering - Spreekbeurten.info">
            <a:extLst>
              <a:ext uri="{FF2B5EF4-FFF2-40B4-BE49-F238E27FC236}">
                <a16:creationId xmlns:a16="http://schemas.microsoft.com/office/drawing/2014/main" id="{84A52D3C-22EB-25C6-B515-E9D117D0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9" y="1220494"/>
            <a:ext cx="2567843" cy="341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e gevaarlijk is (overmatig) gebruik van antibiotica? | Gezond | AD.nl">
            <a:extLst>
              <a:ext uri="{FF2B5EF4-FFF2-40B4-BE49-F238E27FC236}">
                <a16:creationId xmlns:a16="http://schemas.microsoft.com/office/drawing/2014/main" id="{311B2F7E-6F0E-6B5F-B9B4-F559F97F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70" y="362248"/>
            <a:ext cx="4102830" cy="27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bodem als basis. Deel 1: Het bodemvoedselweb - Biotuinwijzer.nl">
            <a:extLst>
              <a:ext uri="{FF2B5EF4-FFF2-40B4-BE49-F238E27FC236}">
                <a16:creationId xmlns:a16="http://schemas.microsoft.com/office/drawing/2014/main" id="{CE39B852-24B4-70D7-D1E1-152E8DE1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75" y="3451035"/>
            <a:ext cx="3930166" cy="277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9F61253-9797-E966-9ECF-312B3B15C479}"/>
              </a:ext>
            </a:extLst>
          </p:cNvPr>
          <p:cNvSpPr txBox="1"/>
          <p:nvPr/>
        </p:nvSpPr>
        <p:spPr>
          <a:xfrm>
            <a:off x="1733050" y="4471091"/>
            <a:ext cx="239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Spijsvertering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B3FBA61-EE54-E510-33A8-2943AE04B9F7}"/>
              </a:ext>
            </a:extLst>
          </p:cNvPr>
          <p:cNvSpPr txBox="1"/>
          <p:nvPr/>
        </p:nvSpPr>
        <p:spPr>
          <a:xfrm>
            <a:off x="5211192" y="6229810"/>
            <a:ext cx="276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Planten en bodemleven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BC038CC-20DB-6B94-1D83-51B5BBF77624}"/>
              </a:ext>
            </a:extLst>
          </p:cNvPr>
          <p:cNvSpPr txBox="1"/>
          <p:nvPr/>
        </p:nvSpPr>
        <p:spPr>
          <a:xfrm>
            <a:off x="8817889" y="3065707"/>
            <a:ext cx="24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Antibiotica 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DBCFBCB-E2FE-B4B7-9B74-093F785C3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924" y="1843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3"/>
    </mc:Choice>
    <mc:Fallback xmlns="">
      <p:transition spd="slow" advTm="29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DBDB1-756B-1F11-AAFC-E4CCF947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Voedselinfectie </a:t>
            </a:r>
          </a:p>
        </p:txBody>
      </p:sp>
      <p:pic>
        <p:nvPicPr>
          <p:cNvPr id="3076" name="Picture 4" descr="Voedselbederf - Voeding en biochemie Mevr. Loncke">
            <a:extLst>
              <a:ext uri="{FF2B5EF4-FFF2-40B4-BE49-F238E27FC236}">
                <a16:creationId xmlns:a16="http://schemas.microsoft.com/office/drawing/2014/main" id="{2A17DCF3-5F4F-059C-C4BF-583031A5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350" y="2517266"/>
            <a:ext cx="2542667" cy="27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oedselinfectie | Voedingscentrum">
            <a:extLst>
              <a:ext uri="{FF2B5EF4-FFF2-40B4-BE49-F238E27FC236}">
                <a16:creationId xmlns:a16="http://schemas.microsoft.com/office/drawing/2014/main" id="{8104907C-A24B-E6E1-7022-059341888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25" y="2548175"/>
            <a:ext cx="5210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8A00044-102E-C877-F084-0C933D5972AA}"/>
              </a:ext>
            </a:extLst>
          </p:cNvPr>
          <p:cNvSpPr txBox="1"/>
          <p:nvPr/>
        </p:nvSpPr>
        <p:spPr>
          <a:xfrm>
            <a:off x="3133817" y="145232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Voedselinfectie door ziekmakende micro-organismen in het eten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02A9E9B-D25D-DA76-2C0D-612E0D26A8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837" y="2770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9"/>
    </mc:Choice>
    <mc:Fallback xmlns="">
      <p:transition spd="slow" advTm="20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A422D-D89C-340F-504D-BD8FB403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Voedselvergiftiging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1861938-1567-AD2F-E248-E659695F5730}"/>
              </a:ext>
            </a:extLst>
          </p:cNvPr>
          <p:cNvSpPr txBox="1"/>
          <p:nvPr/>
        </p:nvSpPr>
        <p:spPr>
          <a:xfrm>
            <a:off x="2849732" y="1784411"/>
            <a:ext cx="73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= Ziek door giftige afvalstoffen (=toxinen) die micro-organismen maken</a:t>
            </a:r>
          </a:p>
        </p:txBody>
      </p:sp>
      <p:pic>
        <p:nvPicPr>
          <p:cNvPr id="2050" name="Picture 2" descr="voedselvergiftiging infographics vectorillustratie 2566976 - Download Free  Vectors, Vector Bestanden, Ontwerpen Templates">
            <a:extLst>
              <a:ext uri="{FF2B5EF4-FFF2-40B4-BE49-F238E27FC236}">
                <a16:creationId xmlns:a16="http://schemas.microsoft.com/office/drawing/2014/main" id="{7C633638-7C12-A93B-4D6A-7E6AE0494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83" y="2643083"/>
            <a:ext cx="4981559" cy="38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C13673F-BC5F-82F5-3BA3-EF31525ED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2711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8"/>
    </mc:Choice>
    <mc:Fallback xmlns="">
      <p:transition spd="slow" advTm="2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95FF8-52EF-CCB4-A03C-8EBC210B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Salmonella</a:t>
            </a:r>
          </a:p>
        </p:txBody>
      </p:sp>
      <p:pic>
        <p:nvPicPr>
          <p:cNvPr id="3074" name="Picture 2" descr="Alles over Bavette van bereiden tot recepten • Vlees.nl">
            <a:extLst>
              <a:ext uri="{FF2B5EF4-FFF2-40B4-BE49-F238E27FC236}">
                <a16:creationId xmlns:a16="http://schemas.microsoft.com/office/drawing/2014/main" id="{90A372EB-9D5A-405A-20EB-B7AFC999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11" y="1496792"/>
            <a:ext cx="2638333" cy="17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ipfilet 500 g">
            <a:extLst>
              <a:ext uri="{FF2B5EF4-FFF2-40B4-BE49-F238E27FC236}">
                <a16:creationId xmlns:a16="http://schemas.microsoft.com/office/drawing/2014/main" id="{23A11D89-9A19-2C2D-1A96-D1DC0166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44" y="1249583"/>
            <a:ext cx="2190261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 voedingswaarde van gekookte eieren - aHealthylife.nl">
            <a:extLst>
              <a:ext uri="{FF2B5EF4-FFF2-40B4-BE49-F238E27FC236}">
                <a16:creationId xmlns:a16="http://schemas.microsoft.com/office/drawing/2014/main" id="{BB26EC0D-E5E6-7A01-A3D5-E7507773D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05" y="1558377"/>
            <a:ext cx="2352675" cy="15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uwe melk - Zuivelonline">
            <a:extLst>
              <a:ext uri="{FF2B5EF4-FFF2-40B4-BE49-F238E27FC236}">
                <a16:creationId xmlns:a16="http://schemas.microsoft.com/office/drawing/2014/main" id="{61A503B8-18C3-ADCC-0CC1-0088ACF6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51" y="1531044"/>
            <a:ext cx="2281374" cy="14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C06C258-D1F0-5710-DDE4-3AB87600AD09}"/>
              </a:ext>
            </a:extLst>
          </p:cNvPr>
          <p:cNvSpPr txBox="1"/>
          <p:nvPr/>
        </p:nvSpPr>
        <p:spPr>
          <a:xfrm>
            <a:off x="483731" y="4345545"/>
            <a:ext cx="8482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Oorzaak ziekte:</a:t>
            </a:r>
            <a:r>
              <a:rPr lang="nl-NL" dirty="0"/>
              <a:t>	voedselinfectie</a:t>
            </a:r>
          </a:p>
          <a:p>
            <a:endParaRPr lang="nl-NL" dirty="0"/>
          </a:p>
          <a:p>
            <a:r>
              <a:rPr lang="nl-NL" b="1" dirty="0"/>
              <a:t>Symptomen: </a:t>
            </a:r>
            <a:r>
              <a:rPr lang="nl-NL" dirty="0"/>
              <a:t>	diarree, braken, koorts</a:t>
            </a:r>
          </a:p>
          <a:p>
            <a:endParaRPr lang="nl-NL" dirty="0"/>
          </a:p>
          <a:p>
            <a:r>
              <a:rPr lang="nl-NL" b="1" dirty="0"/>
              <a:t>Uitbreken ziekte: </a:t>
            </a:r>
            <a:r>
              <a:rPr lang="nl-NL" dirty="0"/>
              <a:t>	na 12-36 uur na eten</a:t>
            </a:r>
          </a:p>
          <a:p>
            <a:endParaRPr lang="nl-NL" dirty="0"/>
          </a:p>
          <a:p>
            <a:r>
              <a:rPr lang="nl-NL" b="1" dirty="0"/>
              <a:t>Voorkomen door: </a:t>
            </a:r>
            <a:r>
              <a:rPr lang="nl-NL" dirty="0"/>
              <a:t>	eten goed verhitten. Geen rauwe eieren in gerechten gebruiken. 			Gebruik verse eieren.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6EF29A-C41A-ECE6-FDB0-3D1D43905C2B}"/>
              </a:ext>
            </a:extLst>
          </p:cNvPr>
          <p:cNvSpPr txBox="1"/>
          <p:nvPr/>
        </p:nvSpPr>
        <p:spPr>
          <a:xfrm>
            <a:off x="483731" y="3231119"/>
            <a:ext cx="1111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Komt voor in:	            </a:t>
            </a:r>
            <a:r>
              <a:rPr lang="nl-NL" dirty="0"/>
              <a:t>vlees		      kip                                     eieren	                      rauwe melk  </a:t>
            </a:r>
          </a:p>
        </p:txBody>
      </p:sp>
      <p:pic>
        <p:nvPicPr>
          <p:cNvPr id="8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6A8AF6FC-A151-F889-6E49-3A4747059B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441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6"/>
    </mc:Choice>
    <mc:Fallback xmlns="">
      <p:transition spd="slow" advTm="26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9CF1F-E83C-D1D5-5BDB-53318F4A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E-coli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638A280-E4B8-CDCE-1F3F-B840FF425F18}"/>
              </a:ext>
            </a:extLst>
          </p:cNvPr>
          <p:cNvSpPr txBox="1"/>
          <p:nvPr/>
        </p:nvSpPr>
        <p:spPr>
          <a:xfrm>
            <a:off x="483730" y="3317575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Komt voor in:   </a:t>
            </a:r>
            <a:r>
              <a:rPr lang="nl-NL" dirty="0"/>
              <a:t>                     dikke darm  		komt na toiletbezoek via handen in voedsel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67531F3-3405-1DD9-027F-96C7B54BC7ED}"/>
              </a:ext>
            </a:extLst>
          </p:cNvPr>
          <p:cNvSpPr txBox="1"/>
          <p:nvPr/>
        </p:nvSpPr>
        <p:spPr>
          <a:xfrm>
            <a:off x="483731" y="4389217"/>
            <a:ext cx="8482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Oorzaak ziekte:</a:t>
            </a:r>
            <a:r>
              <a:rPr lang="nl-NL" dirty="0"/>
              <a:t>	voedselinfectie</a:t>
            </a:r>
          </a:p>
          <a:p>
            <a:endParaRPr lang="nl-NL" dirty="0"/>
          </a:p>
          <a:p>
            <a:r>
              <a:rPr lang="nl-NL" b="1" dirty="0"/>
              <a:t>Symptomen: </a:t>
            </a:r>
            <a:r>
              <a:rPr lang="nl-NL" dirty="0"/>
              <a:t>	diarree, braken, koorts</a:t>
            </a:r>
          </a:p>
          <a:p>
            <a:endParaRPr lang="nl-NL" dirty="0"/>
          </a:p>
          <a:p>
            <a:r>
              <a:rPr lang="nl-NL" b="1" dirty="0"/>
              <a:t>Uitbreken ziekte: </a:t>
            </a:r>
            <a:r>
              <a:rPr lang="nl-NL" dirty="0"/>
              <a:t>	12 tot 72 uur na eten</a:t>
            </a:r>
          </a:p>
          <a:p>
            <a:endParaRPr lang="nl-NL" dirty="0"/>
          </a:p>
          <a:p>
            <a:r>
              <a:rPr lang="nl-NL" b="1" dirty="0"/>
              <a:t>Voorkomen door: </a:t>
            </a:r>
            <a:r>
              <a:rPr lang="nl-NL" dirty="0"/>
              <a:t>	Handen goed wassen na toiletbezoek</a:t>
            </a:r>
          </a:p>
        </p:txBody>
      </p:sp>
      <p:pic>
        <p:nvPicPr>
          <p:cNvPr id="4098" name="Picture 2" descr="Dikke darm - Darmgezondheid">
            <a:extLst>
              <a:ext uri="{FF2B5EF4-FFF2-40B4-BE49-F238E27FC236}">
                <a16:creationId xmlns:a16="http://schemas.microsoft.com/office/drawing/2014/main" id="{718602BA-F880-EECD-4ACF-89D31A46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39" y="1394484"/>
            <a:ext cx="1970518" cy="19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arom je na een toiletbezoek altijd even achterom moet kijken | Gezondheid  | NU.nl">
            <a:extLst>
              <a:ext uri="{FF2B5EF4-FFF2-40B4-BE49-F238E27FC236}">
                <a16:creationId xmlns:a16="http://schemas.microsoft.com/office/drawing/2014/main" id="{56EE3561-6E61-E80E-1DB6-EE5E961CB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37" y="1690688"/>
            <a:ext cx="2691783" cy="15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291E21E-705B-03D5-EC68-3EDA1CBF7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048" y="1937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23"/>
    </mc:Choice>
    <mc:Fallback xmlns="">
      <p:transition spd="slow" advTm="24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43CF9-BAF2-5D23-44CE-D26A5DBD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Staphylococcus aureus</a:t>
            </a:r>
          </a:p>
        </p:txBody>
      </p:sp>
      <p:pic>
        <p:nvPicPr>
          <p:cNvPr id="5122" name="Picture 2" descr="Lesbrief Het menselijk lichaam - ClassVR">
            <a:extLst>
              <a:ext uri="{FF2B5EF4-FFF2-40B4-BE49-F238E27FC236}">
                <a16:creationId xmlns:a16="http://schemas.microsoft.com/office/drawing/2014/main" id="{EFBB2025-F02F-0536-1B29-6FE60CC24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40" y="1519305"/>
            <a:ext cx="1535652" cy="16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nselijke neus gevormd door weer en wind' - KIJK Magazine">
            <a:extLst>
              <a:ext uri="{FF2B5EF4-FFF2-40B4-BE49-F238E27FC236}">
                <a16:creationId xmlns:a16="http://schemas.microsoft.com/office/drawing/2014/main" id="{1A2172B6-75FF-D34E-A259-48129F2F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14" y="1575785"/>
            <a:ext cx="3302496" cy="14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CBD8C07-084A-185B-C870-8EFAFF1C66A4}"/>
              </a:ext>
            </a:extLst>
          </p:cNvPr>
          <p:cNvSpPr txBox="1"/>
          <p:nvPr/>
        </p:nvSpPr>
        <p:spPr>
          <a:xfrm>
            <a:off x="483730" y="3317575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Komt voor in:   </a:t>
            </a:r>
            <a:r>
              <a:rPr lang="nl-NL" dirty="0"/>
              <a:t>             menselijk lichaam 		`                             in de neus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D50688-67FB-6E74-938E-EA463B4E5AB4}"/>
              </a:ext>
            </a:extLst>
          </p:cNvPr>
          <p:cNvSpPr txBox="1"/>
          <p:nvPr/>
        </p:nvSpPr>
        <p:spPr>
          <a:xfrm>
            <a:off x="483730" y="4254221"/>
            <a:ext cx="11252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Oorzaak ziekte:</a:t>
            </a:r>
            <a:r>
              <a:rPr lang="nl-NL" dirty="0"/>
              <a:t>	voedselvergiftiging </a:t>
            </a:r>
            <a:r>
              <a:rPr lang="nl-NL"/>
              <a:t>(door toxines)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Symptomen: </a:t>
            </a:r>
            <a:r>
              <a:rPr lang="nl-NL" dirty="0"/>
              <a:t>	misselijkheid, overgeven, diarree</a:t>
            </a:r>
          </a:p>
          <a:p>
            <a:endParaRPr lang="nl-NL" dirty="0"/>
          </a:p>
          <a:p>
            <a:r>
              <a:rPr lang="nl-NL" b="1" dirty="0"/>
              <a:t>Uitbreken ziekte: </a:t>
            </a:r>
            <a:r>
              <a:rPr lang="nl-NL" dirty="0"/>
              <a:t>	2 tot 6 uur na eten</a:t>
            </a:r>
          </a:p>
          <a:p>
            <a:endParaRPr lang="nl-NL" dirty="0"/>
          </a:p>
          <a:p>
            <a:r>
              <a:rPr lang="nl-NL" b="1" dirty="0"/>
              <a:t>Voorkomen door: </a:t>
            </a:r>
            <a:r>
              <a:rPr lang="nl-NL" dirty="0"/>
              <a:t>	Handen goed wassen bij bereiden van eten, voedsel zo min mogelijk aanraken en na niezen of 			hoesten handen wassen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33C6474-23E6-0645-41DA-21E9FD5DC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837" y="2954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90"/>
    </mc:Choice>
    <mc:Fallback xmlns="">
      <p:transition spd="slow" advTm="35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2EA1C-6527-463A-C0E1-6A6CC268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Weerstand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772EF3-DB8D-630F-D41E-0B02340E7874}"/>
              </a:ext>
            </a:extLst>
          </p:cNvPr>
          <p:cNvSpPr txBox="1"/>
          <p:nvPr/>
        </p:nvSpPr>
        <p:spPr>
          <a:xfrm>
            <a:off x="2325949" y="2274133"/>
            <a:ext cx="605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Afweersysteem</a:t>
            </a:r>
          </a:p>
        </p:txBody>
      </p:sp>
      <p:pic>
        <p:nvPicPr>
          <p:cNvPr id="6146" name="Picture 2" descr="Amsterdam UMC, Locatie VUmc - Nieuwe site behandelt alle vragen over ons  afweersysteem">
            <a:extLst>
              <a:ext uri="{FF2B5EF4-FFF2-40B4-BE49-F238E27FC236}">
                <a16:creationId xmlns:a16="http://schemas.microsoft.com/office/drawing/2014/main" id="{54412A6B-6FC0-00AD-BB77-4C20D7FC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70" y="1438188"/>
            <a:ext cx="5875723" cy="241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ntibiotica | Thuisarts.nl">
            <a:extLst>
              <a:ext uri="{FF2B5EF4-FFF2-40B4-BE49-F238E27FC236}">
                <a16:creationId xmlns:a16="http://schemas.microsoft.com/office/drawing/2014/main" id="{3AF7E5BE-C4FC-E2FF-3D2D-E0CADFF76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70" y="4027719"/>
            <a:ext cx="379095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B64B9A9-F111-55A5-0C7A-3944D233DEC8}"/>
              </a:ext>
            </a:extLst>
          </p:cNvPr>
          <p:cNvSpPr txBox="1"/>
          <p:nvPr/>
        </p:nvSpPr>
        <p:spPr>
          <a:xfrm>
            <a:off x="2254927" y="5106703"/>
            <a:ext cx="34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Antibiotica 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C8A6673-5E04-8F76-7332-331A5AD90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788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92"/>
    </mc:Choice>
    <mc:Fallback xmlns="">
      <p:transition spd="slow" advTm="54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C87A7C-6F3B-40A2-9255-8734648CE91A}"/>
</file>

<file path=customXml/itemProps2.xml><?xml version="1.0" encoding="utf-8"?>
<ds:datastoreItem xmlns:ds="http://schemas.openxmlformats.org/officeDocument/2006/customXml" ds:itemID="{B437BF48-1DAE-4031-80E8-7F551623B51C}"/>
</file>

<file path=customXml/itemProps3.xml><?xml version="1.0" encoding="utf-8"?>
<ds:datastoreItem xmlns:ds="http://schemas.openxmlformats.org/officeDocument/2006/customXml" ds:itemID="{C9A5C7BF-04EC-48EE-B679-D5AAF6A9210C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214</Words>
  <Application>Microsoft Office PowerPoint</Application>
  <PresentationFormat>Breedbeeld</PresentationFormat>
  <Paragraphs>39</Paragraphs>
  <Slides>8</Slides>
  <Notes>0</Notes>
  <HiddenSlides>0</HiddenSlides>
  <MMClips>7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2.4 Voedselvergiftiging en voedselinfectie</vt:lpstr>
      <vt:lpstr>Micro-organismen zijn nuttig voor…</vt:lpstr>
      <vt:lpstr>Voedselinfectie </vt:lpstr>
      <vt:lpstr>Voedselvergiftiging</vt:lpstr>
      <vt:lpstr>Salmonella</vt:lpstr>
      <vt:lpstr>E-coli</vt:lpstr>
      <vt:lpstr>Staphylococcus aureus</vt:lpstr>
      <vt:lpstr>Weerstand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Voedselvergiftiging en voedselinfectie</dc:title>
  <dc:creator>Eva Koopman</dc:creator>
  <cp:lastModifiedBy>Eva Koopman</cp:lastModifiedBy>
  <cp:revision>2</cp:revision>
  <dcterms:created xsi:type="dcterms:W3CDTF">2023-02-09T15:03:24Z</dcterms:created>
  <dcterms:modified xsi:type="dcterms:W3CDTF">2023-06-06T13:32:29Z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</Properties>
</file>